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03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95D8-7AA8-4A3C-86A8-DC1DDBEB46D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4C53-E2A5-4DD7-9D32-8CF1C16C1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70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95D8-7AA8-4A3C-86A8-DC1DDBEB46D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4C53-E2A5-4DD7-9D32-8CF1C16C1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0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95D8-7AA8-4A3C-86A8-DC1DDBEB46D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4C53-E2A5-4DD7-9D32-8CF1C16C1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39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95D8-7AA8-4A3C-86A8-DC1DDBEB46D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4C53-E2A5-4DD7-9D32-8CF1C16C1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9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95D8-7AA8-4A3C-86A8-DC1DDBEB46D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4C53-E2A5-4DD7-9D32-8CF1C16C1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95D8-7AA8-4A3C-86A8-DC1DDBEB46D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4C53-E2A5-4DD7-9D32-8CF1C16C1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95D8-7AA8-4A3C-86A8-DC1DDBEB46D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4C53-E2A5-4DD7-9D32-8CF1C16C1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28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95D8-7AA8-4A3C-86A8-DC1DDBEB46D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4C53-E2A5-4DD7-9D32-8CF1C16C1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95D8-7AA8-4A3C-86A8-DC1DDBEB46D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4C53-E2A5-4DD7-9D32-8CF1C16C1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70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95D8-7AA8-4A3C-86A8-DC1DDBEB46D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4C53-E2A5-4DD7-9D32-8CF1C16C1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14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95D8-7AA8-4A3C-86A8-DC1DDBEB46D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4C53-E2A5-4DD7-9D32-8CF1C16C1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7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495D8-7AA8-4A3C-86A8-DC1DDBEB46D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D4C53-E2A5-4DD7-9D32-8CF1C16C1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3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5146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Research and create your notes by answering the questions on the</a:t>
            </a:r>
          </a:p>
          <a:p>
            <a:pPr algn="ctr"/>
            <a:r>
              <a:rPr lang="en-US" sz="3200" dirty="0" smtClean="0"/>
              <a:t> next slide.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52795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4569831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57800" y="457200"/>
            <a:ext cx="3352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The Solid Earth</a:t>
            </a:r>
          </a:p>
          <a:p>
            <a:r>
              <a:rPr lang="en-US" sz="4400" b="1" dirty="0" smtClean="0"/>
              <a:t>And</a:t>
            </a:r>
          </a:p>
          <a:p>
            <a:r>
              <a:rPr lang="en-US" sz="4400" b="1" dirty="0" smtClean="0"/>
              <a:t>Density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3581400"/>
            <a:ext cx="8458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is a picture of the internal structure of the earth.</a:t>
            </a:r>
          </a:p>
          <a:p>
            <a:r>
              <a:rPr lang="en-US" sz="2800" dirty="0" smtClean="0"/>
              <a:t>Make a CLAIM for each question</a:t>
            </a:r>
            <a:r>
              <a:rPr lang="en-US" sz="2000" dirty="0" smtClean="0"/>
              <a:t>:</a:t>
            </a:r>
          </a:p>
          <a:p>
            <a:r>
              <a:rPr lang="en-US" sz="2400" dirty="0" smtClean="0"/>
              <a:t>1.)  Why is the Inner Core at the Center?</a:t>
            </a:r>
          </a:p>
          <a:p>
            <a:r>
              <a:rPr lang="en-US" sz="2400" dirty="0" smtClean="0"/>
              <a:t>2.)  Why does the crust rest on top of the mantle?</a:t>
            </a:r>
          </a:p>
          <a:p>
            <a:r>
              <a:rPr lang="en-US" sz="2400" dirty="0" smtClean="0"/>
              <a:t>3.)  Why does melted rock (Magma) rise through the crust and become lava when it reaches the surface?</a:t>
            </a:r>
          </a:p>
          <a:p>
            <a:r>
              <a:rPr lang="en-US" sz="2400" dirty="0" smtClean="0"/>
              <a:t>4.) Continents are made of one kind of crust, oceans have another.  Why are the continents </a:t>
            </a:r>
            <a:r>
              <a:rPr lang="en-US" sz="2400" smtClean="0"/>
              <a:t>above water?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2008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Michelle Stover</cp:lastModifiedBy>
  <cp:revision>2</cp:revision>
  <dcterms:created xsi:type="dcterms:W3CDTF">2019-08-07T14:55:01Z</dcterms:created>
  <dcterms:modified xsi:type="dcterms:W3CDTF">2019-08-14T19:13:07Z</dcterms:modified>
</cp:coreProperties>
</file>