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80C1-839E-7144-9350-8BFD3C241F33}" type="datetimeFigureOut">
              <a:rPr lang="en-US" smtClean="0"/>
              <a:t>6/4/17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259-A22E-D944-9E92-B6B48C2C3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16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80C1-839E-7144-9350-8BFD3C241F33}" type="datetimeFigureOut">
              <a:rPr lang="en-US" smtClean="0"/>
              <a:t>6/4/17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259-A22E-D944-9E92-B6B48C2C3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49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80C1-839E-7144-9350-8BFD3C241F33}" type="datetimeFigureOut">
              <a:rPr lang="en-US" smtClean="0"/>
              <a:t>6/4/17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259-A22E-D944-9E92-B6B48C2C3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7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80C1-839E-7144-9350-8BFD3C241F33}" type="datetimeFigureOut">
              <a:rPr lang="en-US" smtClean="0"/>
              <a:t>6/4/17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259-A22E-D944-9E92-B6B48C2C3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85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80C1-839E-7144-9350-8BFD3C241F33}" type="datetimeFigureOut">
              <a:rPr lang="en-US" smtClean="0"/>
              <a:t>6/4/17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259-A22E-D944-9E92-B6B48C2C3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80C1-839E-7144-9350-8BFD3C241F33}" type="datetimeFigureOut">
              <a:rPr lang="en-US" smtClean="0"/>
              <a:t>6/4/17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259-A22E-D944-9E92-B6B48C2C3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88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80C1-839E-7144-9350-8BFD3C241F33}" type="datetimeFigureOut">
              <a:rPr lang="en-US" smtClean="0"/>
              <a:t>6/4/17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259-A22E-D944-9E92-B6B48C2C3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2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80C1-839E-7144-9350-8BFD3C241F33}" type="datetimeFigureOut">
              <a:rPr lang="en-US" smtClean="0"/>
              <a:t>6/4/17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259-A22E-D944-9E92-B6B48C2C3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2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80C1-839E-7144-9350-8BFD3C241F33}" type="datetimeFigureOut">
              <a:rPr lang="en-US" smtClean="0"/>
              <a:t>6/4/17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259-A22E-D944-9E92-B6B48C2C3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4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80C1-839E-7144-9350-8BFD3C241F33}" type="datetimeFigureOut">
              <a:rPr lang="en-US" smtClean="0"/>
              <a:t>6/4/17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259-A22E-D944-9E92-B6B48C2C3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91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80C1-839E-7144-9350-8BFD3C241F33}" type="datetimeFigureOut">
              <a:rPr lang="en-US" smtClean="0"/>
              <a:t>6/4/17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C259-A22E-D944-9E92-B6B48C2C3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1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680C1-839E-7144-9350-8BFD3C241F33}" type="datetimeFigureOut">
              <a:rPr lang="en-US" smtClean="0"/>
              <a:t>6/4/17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8C259-A22E-D944-9E92-B6B48C2C3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8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6-04 at 7.01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2700"/>
            <a:ext cx="90805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19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2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0800"/>
            <a:ext cx="89916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39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2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0800"/>
            <a:ext cx="90678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8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3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5400"/>
            <a:ext cx="90551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87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3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5400"/>
            <a:ext cx="90678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51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3500"/>
            <a:ext cx="91186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32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4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05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20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5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38100"/>
            <a:ext cx="90932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07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5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63500"/>
            <a:ext cx="90424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22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5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25400"/>
            <a:ext cx="90424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43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6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50800"/>
            <a:ext cx="9080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35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6.53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932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45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6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25400"/>
            <a:ext cx="90424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24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7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500"/>
            <a:ext cx="89789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3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7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88900"/>
            <a:ext cx="90297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01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8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38100"/>
            <a:ext cx="90297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6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9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2700"/>
            <a:ext cx="90297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68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9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25400"/>
            <a:ext cx="90932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88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10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25400"/>
            <a:ext cx="90297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06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10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63500"/>
            <a:ext cx="89662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33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10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63500"/>
            <a:ext cx="90424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27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11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2700"/>
            <a:ext cx="90932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10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6.54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36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27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11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25400"/>
            <a:ext cx="90043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67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11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8100"/>
            <a:ext cx="9067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50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11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38100"/>
            <a:ext cx="90424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32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12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400"/>
            <a:ext cx="89916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98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13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3500"/>
            <a:ext cx="91186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99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6.58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5400"/>
            <a:ext cx="91186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2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6.59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51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22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6.59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551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98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6.59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8100"/>
            <a:ext cx="90678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61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0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313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71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6-04 at 7.01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72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20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Macintosh PowerPoint</Application>
  <PresentationFormat>On-screen Show (4:3)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Stover</dc:creator>
  <cp:lastModifiedBy>Michelle Stover</cp:lastModifiedBy>
  <cp:revision>2</cp:revision>
  <dcterms:created xsi:type="dcterms:W3CDTF">2017-06-04T14:14:29Z</dcterms:created>
  <dcterms:modified xsi:type="dcterms:W3CDTF">2017-06-04T14:33:32Z</dcterms:modified>
</cp:coreProperties>
</file>