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21" r:id="rId2"/>
    <p:sldId id="276" r:id="rId3"/>
    <p:sldId id="309" r:id="rId4"/>
    <p:sldId id="277" r:id="rId5"/>
    <p:sldId id="278" r:id="rId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aulson" initials="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6"/>
    <p:restoredTop sz="86476"/>
  </p:normalViewPr>
  <p:slideViewPr>
    <p:cSldViewPr showGuides="1">
      <p:cViewPr varScale="1">
        <p:scale>
          <a:sx n="96" d="100"/>
          <a:sy n="96" d="100"/>
        </p:scale>
        <p:origin x="20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1500A5A-260C-4657-8CAB-33DCB6F49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523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D7537-D02D-4C1B-8467-1E4FF8D7E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0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D7537-D02D-4C1B-8467-1E4FF8D7EA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D7537-D02D-4C1B-8467-1E4FF8D7EA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1404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19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T = Take Notes</a:t>
            </a:r>
          </a:p>
          <a:p>
            <a:r>
              <a:rPr lang="en-US" sz="2400" b="1" dirty="0"/>
              <a:t>                              I = Interact with your notes</a:t>
            </a:r>
          </a:p>
          <a:p>
            <a:r>
              <a:rPr lang="en-US" sz="2400" b="1" dirty="0"/>
              <a:t>                              P = Practice with plenty of repetition</a:t>
            </a:r>
          </a:p>
          <a:p>
            <a:r>
              <a:rPr lang="en-US" sz="2400" b="1" dirty="0"/>
              <a:t>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117455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Chapter 7: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Section 2:  Oxidation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2E33-B45E-624F-A5AC-CDF1B68AD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0" y="6236208"/>
            <a:ext cx="4425891" cy="32004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6071" y="6238816"/>
            <a:ext cx="2065310" cy="323968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Follow the rules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5B8310-ED8F-4048-81E0-F31AE43BB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20000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137DE3-1BEB-1641-AA17-7FF00CECC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50950"/>
            <a:ext cx="7264400" cy="53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240DA-DF60-9C42-8837-15095062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40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</Words>
  <Application>Microsoft Macintosh PowerPoint</Application>
  <PresentationFormat>On-screen Show (4:3)</PresentationFormat>
  <Paragraphs>11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Parcel</vt:lpstr>
      <vt:lpstr>PowerPoint Presentation</vt:lpstr>
      <vt:lpstr>Chapter 7: Section 2:  Oxidation numbers</vt:lpstr>
      <vt:lpstr>Follow the rules</vt:lpstr>
      <vt:lpstr>Practice</vt:lpstr>
      <vt:lpstr>Solved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Stover</dc:creator>
  <cp:lastModifiedBy>Michelle Stover</cp:lastModifiedBy>
  <cp:revision>4</cp:revision>
  <dcterms:created xsi:type="dcterms:W3CDTF">2020-05-13T14:49:50Z</dcterms:created>
  <dcterms:modified xsi:type="dcterms:W3CDTF">2020-05-13T17:15:49Z</dcterms:modified>
</cp:coreProperties>
</file>