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21" r:id="rId2"/>
    <p:sldId id="293" r:id="rId3"/>
    <p:sldId id="294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6" r:id="rId14"/>
    <p:sldId id="319" r:id="rId15"/>
    <p:sldId id="320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 autoAdjust="0"/>
    <p:restoredTop sz="50000" autoAdjust="0"/>
  </p:normalViewPr>
  <p:slideViewPr>
    <p:cSldViewPr>
      <p:cViewPr varScale="1">
        <p:scale>
          <a:sx n="113" d="100"/>
          <a:sy n="113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1C91-243D-4FE1-8A14-93F85855F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98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28BD-1EAF-4754-9E8C-7A91396C3E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82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822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F0CE79-3812-4D84-8F56-FE8620BFA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04800" y="4114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          T = Take Notes</a:t>
            </a:r>
          </a:p>
          <a:p>
            <a:r>
              <a:rPr lang="en-US" sz="2400" b="1" dirty="0"/>
              <a:t>                                         I = Interact with your notes</a:t>
            </a:r>
          </a:p>
          <a:p>
            <a:r>
              <a:rPr lang="en-US" sz="2400" b="1" dirty="0"/>
              <a:t>                                        P = Practice with plenty of repetition</a:t>
            </a:r>
          </a:p>
          <a:p>
            <a:r>
              <a:rPr lang="en-US" sz="2400" b="1" dirty="0"/>
              <a:t>          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334546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Calculating molecular formulas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36" y="13716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The molecular formula will always be a multiple of the empirical formula therefore the molar mass of the molecule will be a multiple of the molar mass of the empirical formula.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4A003-C2C6-0C42-A624-9DEFE90A36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01" y="2819400"/>
            <a:ext cx="778652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" y="1012690"/>
            <a:ext cx="7864249" cy="15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19400"/>
            <a:ext cx="782179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294562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Putting it all together - 2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665"/>
            <a:ext cx="9067802" cy="35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5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691982"/>
          </a:xfrm>
        </p:spPr>
        <p:txBody>
          <a:bodyPr>
            <a:normAutofit/>
          </a:bodyPr>
          <a:lstStyle/>
          <a:p>
            <a:r>
              <a:rPr lang="en-US" dirty="0"/>
              <a:t>How are percentages used to identify an unknown chemical?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percentages can be used to find the empirical formula of the unknown chemical. </a:t>
            </a:r>
          </a:p>
        </p:txBody>
      </p:sp>
    </p:spTree>
    <p:extLst>
      <p:ext uri="{BB962C8B-B14F-4D97-AF65-F5344CB8AC3E}">
        <p14:creationId xmlns:p14="http://schemas.microsoft.com/office/powerpoint/2010/main" val="177219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691982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an empirical formula and a molecular formula?</a:t>
            </a:r>
          </a:p>
        </p:txBody>
      </p:sp>
    </p:spTree>
    <p:extLst>
      <p:ext uri="{BB962C8B-B14F-4D97-AF65-F5344CB8AC3E}">
        <p14:creationId xmlns:p14="http://schemas.microsoft.com/office/powerpoint/2010/main" val="129916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691982"/>
          </a:xfrm>
        </p:spPr>
        <p:txBody>
          <a:bodyPr>
            <a:normAutofit/>
          </a:bodyPr>
          <a:lstStyle/>
          <a:p>
            <a:r>
              <a:rPr lang="en-US" dirty="0"/>
              <a:t>What is the difference between an empirical formula and a molecular formula?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 is no difference for ionic substances, however for molecular substances, the empirical formula is the most reduced form of the chemical formula. </a:t>
            </a:r>
          </a:p>
        </p:txBody>
      </p:sp>
    </p:spTree>
    <p:extLst>
      <p:ext uri="{BB962C8B-B14F-4D97-AF65-F5344CB8AC3E}">
        <p14:creationId xmlns:p14="http://schemas.microsoft.com/office/powerpoint/2010/main" val="170080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Chapter 7: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Section 4: Determining Chemical Formulas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E874F03-25BD-4E40-85B8-04369D812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91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are percentages used to identify an unknown chemical?</a:t>
            </a:r>
          </a:p>
          <a:p>
            <a:r>
              <a:rPr lang="en-US" dirty="0"/>
              <a:t>What is the difference between an empirical formula and a molecular formula?</a:t>
            </a:r>
          </a:p>
        </p:txBody>
      </p:sp>
    </p:spTree>
    <p:extLst>
      <p:ext uri="{BB962C8B-B14F-4D97-AF65-F5344CB8AC3E}">
        <p14:creationId xmlns:p14="http://schemas.microsoft.com/office/powerpoint/2010/main" val="40187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1"/>
          </a:xfrm>
        </p:spPr>
        <p:txBody>
          <a:bodyPr/>
          <a:lstStyle/>
          <a:p>
            <a:r>
              <a:rPr lang="en-US" dirty="0"/>
              <a:t>The empirical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2514600"/>
          </a:xfrm>
        </p:spPr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empirical formula </a:t>
            </a:r>
            <a:r>
              <a:rPr lang="en-US" sz="2800" dirty="0"/>
              <a:t>is the simplest ratio of elements in a compound.</a:t>
            </a:r>
          </a:p>
          <a:p>
            <a:r>
              <a:rPr lang="en-US" sz="2800" dirty="0"/>
              <a:t>All ionic formulas are empirical, and many molecular formulas are empirical.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9252"/>
            <a:ext cx="7848600" cy="43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5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Solved problem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08659"/>
              </p:ext>
            </p:extLst>
          </p:nvPr>
        </p:nvGraphicFramePr>
        <p:xfrm>
          <a:off x="0" y="1066800"/>
          <a:ext cx="9144000" cy="94488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of the following is an empirical formula and which is a molecular formula? CH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CaCl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Al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40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43147"/>
              </p:ext>
            </p:extLst>
          </p:nvPr>
        </p:nvGraphicFramePr>
        <p:xfrm>
          <a:off x="3252" y="2133340"/>
          <a:ext cx="9067800" cy="4809372"/>
        </p:xfrm>
        <a:graphic>
          <a:graphicData uri="http://schemas.openxmlformats.org/drawingml/2006/table">
            <a:tbl>
              <a:tblPr/>
              <a:tblGrid>
                <a:gridCol w="197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subscripts have to be in the simplest ratio to be an empirical formula.</a:t>
                      </a: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814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CaCl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Al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are in the simplest ratio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P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are molecular formulas and can be simplified to CH and PO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Methane, CH</a:t>
                      </a:r>
                      <a:r>
                        <a:rPr lang="en-US" sz="2800" b="0" i="0" kern="1200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an example of a substance that is the simplest and the actual ratio. </a:t>
                      </a: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68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12005" marR="6253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/>
                        </a:rPr>
                        <a:t>CH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, CaCl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 and Al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 are empirical formulas; C</a:t>
                      </a:r>
                      <a:r>
                        <a:rPr lang="en-US" sz="2800" baseline="-25000" dirty="0">
                          <a:effectLst/>
                        </a:rPr>
                        <a:t>6</a:t>
                      </a:r>
                      <a:r>
                        <a:rPr lang="en-US" sz="2800" dirty="0">
                          <a:effectLst/>
                        </a:rPr>
                        <a:t>H</a:t>
                      </a:r>
                      <a:r>
                        <a:rPr lang="en-US" sz="2800" baseline="-25000" dirty="0">
                          <a:effectLst/>
                        </a:rPr>
                        <a:t>6</a:t>
                      </a:r>
                      <a:r>
                        <a:rPr lang="en-US" sz="2800" dirty="0">
                          <a:effectLst/>
                        </a:rPr>
                        <a:t> and P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effectLst/>
                        </a:rPr>
                        <a:t>10</a:t>
                      </a:r>
                      <a:r>
                        <a:rPr lang="en-US" sz="2800" dirty="0">
                          <a:effectLst/>
                        </a:rPr>
                        <a:t> are molecular formulas. CH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 is both an empirical and molecular formula.</a:t>
                      </a:r>
                    </a:p>
                  </a:txBody>
                  <a:tcPr marL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11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Finding the mole ratio in an empirical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/>
              <a:t>For a two-element compound divide the larger number of moles by the smaller. </a:t>
            </a:r>
          </a:p>
          <a:p>
            <a:r>
              <a:rPr lang="en-US" sz="2800"/>
              <a:t>For a compound with more than two elements find the element with the smallest number of moles. </a:t>
            </a:r>
          </a:p>
          <a:p>
            <a:r>
              <a:rPr lang="en-US" sz="2800"/>
              <a:t>Divide the moles of each of the other elements by the moles of the element with the smallest number of moles.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3502"/>
            <a:ext cx="9144000" cy="26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2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1629"/>
          </a:xfrm>
        </p:spPr>
        <p:txBody>
          <a:bodyPr/>
          <a:lstStyle/>
          <a:p>
            <a:r>
              <a:rPr lang="en-US" dirty="0"/>
              <a:t>Solved problem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757748"/>
              </p:ext>
            </p:extLst>
          </p:nvPr>
        </p:nvGraphicFramePr>
        <p:xfrm>
          <a:off x="-1" y="838200"/>
          <a:ext cx="9144000" cy="192024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find a jar of powder labeled nickel chloride, but you know it should have a Roman numeral in the name because nickel can be Ni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or Ni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After taking a 54.50 g sample, you find that it is made of 19.40 g of nickel and 35.10 g of chlorine. What is the name and formula of the powdered compound?</a:t>
                      </a: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80970"/>
              </p:ext>
            </p:extLst>
          </p:nvPr>
        </p:nvGraphicFramePr>
        <p:xfrm>
          <a:off x="106680" y="2761211"/>
          <a:ext cx="9067800" cy="3837837"/>
        </p:xfrm>
        <a:graphic>
          <a:graphicData uri="http://schemas.openxmlformats.org/drawingml/2006/table">
            <a:tbl>
              <a:tblPr/>
              <a:tblGrid>
                <a:gridCol w="197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mole ratio of elements can be simplified to give an empirical formula.</a:t>
                      </a: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417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masses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determine moles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atom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divide moles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atom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lowest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moles. </a:t>
                      </a:r>
                    </a:p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12005" marR="6253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formula is NiCl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nickel(III) chloride.</a:t>
                      </a: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FB21EC-C41E-0C40-98C5-44B4C834D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80129"/>
            <a:ext cx="54864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29" y="3648075"/>
            <a:ext cx="7810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76500"/>
          </a:xfrm>
        </p:spPr>
        <p:txBody>
          <a:bodyPr/>
          <a:lstStyle/>
          <a:p>
            <a:r>
              <a:rPr lang="en-US" dirty="0"/>
              <a:t>Solved problem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59912"/>
              </p:ext>
            </p:extLst>
          </p:nvPr>
        </p:nvGraphicFramePr>
        <p:xfrm>
          <a:off x="0" y="975360"/>
          <a:ext cx="9144000" cy="118872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five gram sample of a material has the following composition:  2.003 g of calcium, 0.600 g carbon and 2.397 g oxygen. What is the empirical formula of the compound?</a:t>
                      </a:r>
                      <a:endParaRPr lang="en-US" sz="4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67125"/>
              </p:ext>
            </p:extLst>
          </p:nvPr>
        </p:nvGraphicFramePr>
        <p:xfrm>
          <a:off x="3252" y="2339140"/>
          <a:ext cx="9067800" cy="4313320"/>
        </p:xfrm>
        <a:graphic>
          <a:graphicData uri="http://schemas.openxmlformats.org/drawingml/2006/table">
            <a:tbl>
              <a:tblPr/>
              <a:tblGrid>
                <a:gridCol w="197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mole ratio of elements can be simplified to give an empirical formula.</a:t>
                      </a:r>
                      <a:endParaRPr lang="en-US" sz="36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34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12005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t-BR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12005" marR="6253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empirical formula is CaCO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4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4" marR="12005" marT="6003" marB="60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04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7"/>
          </a:xfrm>
        </p:spPr>
        <p:txBody>
          <a:bodyPr/>
          <a:lstStyle/>
          <a:p>
            <a:r>
              <a:rPr lang="en-US" dirty="0"/>
              <a:t>Calculating molecular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1" y="12954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An empirical formula tells you the ratio of elements in a molecule, but not how many atoms of each there are</a:t>
            </a:r>
          </a:p>
          <a:p>
            <a:r>
              <a:rPr lang="en-US" dirty="0"/>
              <a:t>To find a molecular formula from an empirical formula you need the molar mass of the compound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76438"/>
            <a:ext cx="9144000" cy="31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6095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978D07-36ED-0E47-9DCA-3112AACC03CA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612</Words>
  <Application>Microsoft Macintosh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PowerPoint Presentation</vt:lpstr>
      <vt:lpstr>Chapter 7: Section 4: Determining Chemical Formulas</vt:lpstr>
      <vt:lpstr>ESSENTIAL QUESTIONS</vt:lpstr>
      <vt:lpstr>The empirical formula</vt:lpstr>
      <vt:lpstr>Solved problem </vt:lpstr>
      <vt:lpstr>Finding the mole ratio in an empirical formula</vt:lpstr>
      <vt:lpstr>Solved problem </vt:lpstr>
      <vt:lpstr>Solved problem </vt:lpstr>
      <vt:lpstr>Calculating molecular formulas</vt:lpstr>
      <vt:lpstr>Calculating molecular formulas - 2</vt:lpstr>
      <vt:lpstr>Putting it all together</vt:lpstr>
      <vt:lpstr>Putting it all together - 2</vt:lpstr>
      <vt:lpstr>Post-assessment</vt:lpstr>
      <vt:lpstr>Post-assessment</vt:lpstr>
      <vt:lpstr>Post-assessment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Stover</dc:creator>
  <cp:lastModifiedBy>Michelle Stover</cp:lastModifiedBy>
  <cp:revision>3</cp:revision>
  <dcterms:created xsi:type="dcterms:W3CDTF">2020-05-13T19:07:48Z</dcterms:created>
  <dcterms:modified xsi:type="dcterms:W3CDTF">2020-07-22T20:03:17Z</dcterms:modified>
</cp:coreProperties>
</file>