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72" r:id="rId2"/>
    <p:sldId id="313" r:id="rId3"/>
    <p:sldId id="328" r:id="rId4"/>
    <p:sldId id="314" r:id="rId5"/>
    <p:sldId id="315" r:id="rId6"/>
    <p:sldId id="340" r:id="rId7"/>
    <p:sldId id="341" r:id="rId8"/>
    <p:sldId id="317" r:id="rId9"/>
    <p:sldId id="318" r:id="rId10"/>
    <p:sldId id="319" r:id="rId11"/>
    <p:sldId id="320" r:id="rId12"/>
    <p:sldId id="321" r:id="rId13"/>
    <p:sldId id="322" r:id="rId14"/>
    <p:sldId id="367" r:id="rId15"/>
    <p:sldId id="366" r:id="rId16"/>
    <p:sldId id="368" r:id="rId17"/>
    <p:sldId id="365" r:id="rId18"/>
    <p:sldId id="369" r:id="rId19"/>
    <p:sldId id="364" r:id="rId20"/>
    <p:sldId id="370" r:id="rId21"/>
    <p:sldId id="363" r:id="rId22"/>
    <p:sldId id="3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howGuides="1">
      <p:cViewPr varScale="1">
        <p:scale>
          <a:sx n="113" d="100"/>
          <a:sy n="113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B1F316-C322-42DF-BE10-4D994129B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9BC0D-D631-444E-BAD7-84521DF1A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93EFB-2BB2-4E29-902F-0B1E68280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9D0DC-C517-4B43-BDF7-DE4C8238D3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0524-986E-45F3-8C48-B009353051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44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4119C-22B6-4D2B-A42E-A28A1E953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106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7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9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4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4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4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6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0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9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ACE5682-C525-43C9-B358-E09C4D53360C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A578EB-3C24-4E93-8D58-5DF8D0AD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233495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Sodium chloride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94619"/>
            <a:ext cx="8229600" cy="14247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structure of table salt alternates sodium ions with chloride ions and is called a </a:t>
            </a:r>
            <a:r>
              <a:rPr lang="en-US" b="1" dirty="0"/>
              <a:t>lattice</a:t>
            </a:r>
            <a:r>
              <a:rPr lang="en-US" dirty="0"/>
              <a:t>.</a:t>
            </a:r>
          </a:p>
        </p:txBody>
      </p:sp>
      <p:pic>
        <p:nvPicPr>
          <p:cNvPr id="22530" name="Picture 2" descr="Ionic compounds form crystalline solids. ">
            <a:extLst>
              <a:ext uri="{FF2B5EF4-FFF2-40B4-BE49-F238E27FC236}">
                <a16:creationId xmlns:a16="http://schemas.microsoft.com/office/drawing/2014/main" id="{9EABED1C-FF8D-45BA-92C2-DF323EA84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897636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10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Network covalent substances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24153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 a network covalent structure every atom is bonded to neighboring atoms in an interconnected mesh.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Network covalent structures are very strong. To scratch diamond you have to break chemical bonds not just intermolecular forces.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572" y="3657600"/>
            <a:ext cx="5823705" cy="320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44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447"/>
            <a:ext cx="8229600" cy="1143000"/>
          </a:xfrm>
        </p:spPr>
        <p:txBody>
          <a:bodyPr/>
          <a:lstStyle/>
          <a:p>
            <a:r>
              <a:rPr lang="en-US" dirty="0"/>
              <a:t>Metals and alloys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3297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Metals have the unusual properties of being strong but also </a:t>
            </a:r>
            <a:r>
              <a:rPr lang="en-US" sz="3000" b="1" dirty="0"/>
              <a:t>ductile</a:t>
            </a:r>
            <a:r>
              <a:rPr lang="en-US" sz="3000" dirty="0"/>
              <a:t>. 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A material is ductile if it bends or deforms without breaking. 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The ductility of metals comes from the metallic bond's combination of strength combined with non-localized electrons.</a:t>
            </a:r>
          </a:p>
        </p:txBody>
      </p:sp>
      <p:pic>
        <p:nvPicPr>
          <p:cNvPr id="23554" name="Picture 2" descr="Ductility and metallic bonding. ">
            <a:extLst>
              <a:ext uri="{FF2B5EF4-FFF2-40B4-BE49-F238E27FC236}">
                <a16:creationId xmlns:a16="http://schemas.microsoft.com/office/drawing/2014/main" id="{52D6FEDB-8B60-479E-8A05-9B854EBD4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16819"/>
            <a:ext cx="7428067" cy="254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4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some examples of properties of matter that are influenced by intermolecular force strength?</a:t>
            </a:r>
          </a:p>
        </p:txBody>
      </p:sp>
    </p:spTree>
    <p:extLst>
      <p:ext uri="{BB962C8B-B14F-4D97-AF65-F5344CB8AC3E}">
        <p14:creationId xmlns:p14="http://schemas.microsoft.com/office/powerpoint/2010/main" val="287584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some examples of properties of matter that are influenced by intermolecular force strength?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Properties include melting point, boiling point, hardness, solubility, and surface tension.</a:t>
            </a:r>
          </a:p>
        </p:txBody>
      </p:sp>
    </p:spTree>
    <p:extLst>
      <p:ext uri="{BB962C8B-B14F-4D97-AF65-F5344CB8AC3E}">
        <p14:creationId xmlns:p14="http://schemas.microsoft.com/office/powerpoint/2010/main" val="2482260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Why is a hydrogen bond not a true bond?</a:t>
            </a:r>
          </a:p>
        </p:txBody>
      </p:sp>
    </p:spTree>
    <p:extLst>
      <p:ext uri="{BB962C8B-B14F-4D97-AF65-F5344CB8AC3E}">
        <p14:creationId xmlns:p14="http://schemas.microsoft.com/office/powerpoint/2010/main" val="181568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Why is a hydrogen bond not a true bond?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 hydrogen bond is an attractive force that is strong but not strong enough to be considered a true bond; electrons between attracted atoms do not exchange or share electrons.</a:t>
            </a:r>
          </a:p>
        </p:txBody>
      </p:sp>
    </p:spTree>
    <p:extLst>
      <p:ext uri="{BB962C8B-B14F-4D97-AF65-F5344CB8AC3E}">
        <p14:creationId xmlns:p14="http://schemas.microsoft.com/office/powerpoint/2010/main" val="3173960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properties of water are made possible by hydrogen bonding?</a:t>
            </a:r>
          </a:p>
        </p:txBody>
      </p:sp>
    </p:spTree>
    <p:extLst>
      <p:ext uri="{BB962C8B-B14F-4D97-AF65-F5344CB8AC3E}">
        <p14:creationId xmlns:p14="http://schemas.microsoft.com/office/powerpoint/2010/main" val="110855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properties of water are made possible by hydrogen bonding?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 following properties of water are attributed to hydrogen bonding: ability to dissolve ionic and polar substances, high surface tension, bent shape, high boiling point. Properties also include high cohesion and adhesion.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17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many different intermolecular forces can you think of, and can you rank them from strongest to weakest?</a:t>
            </a:r>
          </a:p>
        </p:txBody>
      </p:sp>
    </p:spTree>
    <p:extLst>
      <p:ext uri="{BB962C8B-B14F-4D97-AF65-F5344CB8AC3E}">
        <p14:creationId xmlns:p14="http://schemas.microsoft.com/office/powerpoint/2010/main" val="358712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Chapter 6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Section 5:  Molecular 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B1096-0C34-984D-9F07-FAA4CBA4B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95" y="4352544"/>
            <a:ext cx="5101209" cy="1239894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1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many different intermolecular forces can you think of, and can you rank them from strongest to weakest?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Bonds: Network covalent bonds; metallic bonds; ionic and covalent bonds. Attractions: hydrogen bonding; dipole-dipole/polar attractions; London dispersion.</a:t>
            </a:r>
          </a:p>
        </p:txBody>
      </p:sp>
    </p:spTree>
    <p:extLst>
      <p:ext uri="{BB962C8B-B14F-4D97-AF65-F5344CB8AC3E}">
        <p14:creationId xmlns:p14="http://schemas.microsoft.com/office/powerpoint/2010/main" val="2562067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distinguishing factor between an “attraction” and a “bond”? </a:t>
            </a:r>
          </a:p>
        </p:txBody>
      </p:sp>
    </p:spTree>
    <p:extLst>
      <p:ext uri="{BB962C8B-B14F-4D97-AF65-F5344CB8AC3E}">
        <p14:creationId xmlns:p14="http://schemas.microsoft.com/office/powerpoint/2010/main" val="1601560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Post-assessment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distinguishing factor between an “attraction” and a “bond”?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 behavior of electrons distinguishes an attraction from a bond. </a:t>
            </a:r>
            <a:r>
              <a:rPr lang="en-US">
                <a:solidFill>
                  <a:srgbClr val="FF0000"/>
                </a:solidFill>
              </a:rPr>
              <a:t>Bonds form when there is sharing or exchange of electrons from the electron cloud of one atom to the electron cloud of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What are some examples of properties of matter that are influenced by intermolecular force strength?</a:t>
            </a:r>
          </a:p>
          <a:p>
            <a:pPr>
              <a:lnSpc>
                <a:spcPct val="90000"/>
              </a:lnSpc>
            </a:pPr>
            <a:r>
              <a:rPr lang="en-US"/>
              <a:t>Why is a hydrogen bond not a true bond?</a:t>
            </a:r>
          </a:p>
          <a:p>
            <a:pPr>
              <a:lnSpc>
                <a:spcPct val="90000"/>
              </a:lnSpc>
            </a:pPr>
            <a:r>
              <a:rPr lang="en-US"/>
              <a:t>What properties of water are made possible by hydrogen bonding?</a:t>
            </a:r>
          </a:p>
          <a:p>
            <a:pPr>
              <a:lnSpc>
                <a:spcPct val="90000"/>
              </a:lnSpc>
            </a:pPr>
            <a:r>
              <a:rPr lang="en-US"/>
              <a:t>How many different intermolecular forces can you think of, and can you rank them from strongest to weakest?</a:t>
            </a:r>
          </a:p>
          <a:p>
            <a:pPr>
              <a:lnSpc>
                <a:spcPct val="90000"/>
              </a:lnSpc>
            </a:pPr>
            <a:r>
              <a:rPr lang="en-US"/>
              <a:t>What is the distinguishing factor between an “attraction” and a “bond”?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Intermolecular forces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853781"/>
          </a:xfrm>
        </p:spPr>
        <p:txBody>
          <a:bodyPr>
            <a:normAutofit/>
          </a:bodyPr>
          <a:lstStyle/>
          <a:p>
            <a:pPr marL="347472" indent="-347472">
              <a:lnSpc>
                <a:spcPct val="90000"/>
              </a:lnSpc>
            </a:pPr>
            <a:r>
              <a:rPr lang="en-US" dirty="0"/>
              <a:t>The forces that hold atoms and molecules together to form solids and liquids are called </a:t>
            </a:r>
            <a:r>
              <a:rPr lang="en-US" b="1" dirty="0"/>
              <a:t>intermolecular forces</a:t>
            </a:r>
            <a:r>
              <a:rPr lang="en-US" dirty="0"/>
              <a:t>. </a:t>
            </a:r>
          </a:p>
          <a:p>
            <a:pPr marL="347472" indent="-347472">
              <a:lnSpc>
                <a:spcPct val="90000"/>
              </a:lnSpc>
            </a:pPr>
            <a:r>
              <a:rPr lang="en-US" dirty="0"/>
              <a:t>The types of intermolecular forces are, 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Dipole-dipole attractions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Hydrogen Bonds 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London Dispersion Forces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Ionic charges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Metallic bonds</a:t>
            </a:r>
          </a:p>
          <a:p>
            <a:pPr marL="347472" lvl="1" indent="-347472">
              <a:lnSpc>
                <a:spcPct val="90000"/>
              </a:lnSpc>
            </a:pPr>
            <a:r>
              <a:rPr lang="en-US" dirty="0"/>
              <a:t>Network covalent bonds</a:t>
            </a:r>
          </a:p>
          <a:p>
            <a:pPr marL="347472" lvl="1" indent="-34747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7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ydrogen bonding is responsible for the interactions between the two hydrogen atoms and the oxygen atom of the water molecule. ">
            <a:extLst>
              <a:ext uri="{FF2B5EF4-FFF2-40B4-BE49-F238E27FC236}">
                <a16:creationId xmlns:a16="http://schemas.microsoft.com/office/drawing/2014/main" id="{B2F66100-3E3C-4E6C-BA85-E8163FF8B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429125"/>
            <a:ext cx="7429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Water and hydrogen bonding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35583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2800" dirty="0"/>
              <a:t>The charge separation in a water molecule is called a </a:t>
            </a:r>
            <a:r>
              <a:rPr lang="en-US" sz="2800" b="1" dirty="0"/>
              <a:t>dipole </a:t>
            </a:r>
            <a:r>
              <a:rPr lang="en-US" sz="2800" dirty="0"/>
              <a:t>because there are two different charged ends.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2800" dirty="0"/>
              <a:t>The attraction between the charged regions of neighboring polar molecules is called a </a:t>
            </a:r>
            <a:r>
              <a:rPr lang="en-US" sz="2800" b="1" dirty="0"/>
              <a:t>dipole–dipole attraction</a:t>
            </a:r>
            <a:r>
              <a:rPr lang="en-US" sz="2800" dirty="0"/>
              <a:t>. 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2800" dirty="0"/>
              <a:t>The strong dipole-dipole force involving hydrogen is called a </a:t>
            </a:r>
            <a:r>
              <a:rPr lang="en-US" sz="2800" b="1" dirty="0"/>
              <a:t>hydrogen bond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653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enzene is a nonpolar molecule therefore, cannot dissolve in water. On the other hand, ethanol is a polar molecule and can dissolve in water. ">
            <a:extLst>
              <a:ext uri="{FF2B5EF4-FFF2-40B4-BE49-F238E27FC236}">
                <a16:creationId xmlns:a16="http://schemas.microsoft.com/office/drawing/2014/main" id="{04A6FB13-D3B6-47A6-AA93-93E91DBD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767623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Polar substances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66019"/>
            <a:ext cx="9144000" cy="53109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/>
              <a:t>Oil and water do not mix because water is a polar molecule and oil </a:t>
            </a:r>
            <a:r>
              <a:rPr lang="en-US"/>
              <a:t>is nonpolar</a:t>
            </a:r>
            <a:endParaRPr lang="en-US" dirty="0"/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/>
              <a:t>Water </a:t>
            </a:r>
            <a:r>
              <a:rPr lang="en-US"/>
              <a:t>and alcohol </a:t>
            </a:r>
            <a:r>
              <a:rPr lang="en-US" dirty="0"/>
              <a:t>mix because both </a:t>
            </a:r>
            <a:r>
              <a:rPr lang="en-US"/>
              <a:t>are polar</a:t>
            </a:r>
            <a:endParaRPr lang="en-US" dirty="0"/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/>
              <a:t>Substances with similar </a:t>
            </a:r>
            <a:r>
              <a:rPr lang="en-US"/>
              <a:t>polarity mix with each other </a:t>
            </a:r>
            <a:endParaRPr lang="en-US" dirty="0"/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/>
              <a:t>In chemistry, there is a saying, “Like dissolves like.”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/>
              <a:t>This refers to the polarity of the molecules. </a:t>
            </a:r>
          </a:p>
        </p:txBody>
      </p:sp>
    </p:spTree>
    <p:extLst>
      <p:ext uri="{BB962C8B-B14F-4D97-AF65-F5344CB8AC3E}">
        <p14:creationId xmlns:p14="http://schemas.microsoft.com/office/powerpoint/2010/main" val="183396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Polarity and boiling point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470819"/>
            <a:ext cx="8382000" cy="24153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/>
              <a:t>The three solvents below have increasing polarity resulting in increasing boiling points</a:t>
            </a:r>
            <a:endParaRPr lang="en-US" dirty="0"/>
          </a:p>
        </p:txBody>
      </p:sp>
      <p:pic>
        <p:nvPicPr>
          <p:cNvPr id="20484" name="Picture 4" descr="Polarity and boiling point. ">
            <a:extLst>
              <a:ext uri="{FF2B5EF4-FFF2-40B4-BE49-F238E27FC236}">
                <a16:creationId xmlns:a16="http://schemas.microsoft.com/office/drawing/2014/main" id="{BDD93CBD-7C5D-4243-8114-B06537929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47" y="2823369"/>
            <a:ext cx="83439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34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789"/>
            <a:ext cx="8229600" cy="1143000"/>
          </a:xfrm>
        </p:spPr>
        <p:txBody>
          <a:bodyPr/>
          <a:lstStyle/>
          <a:p>
            <a:r>
              <a:rPr lang="en-US" dirty="0"/>
              <a:t>Van der Waals attractions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15771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3100" dirty="0"/>
              <a:t>The London dispersion and dipole-dipole forces between atoms and molecules are collectively know as </a:t>
            </a:r>
            <a:r>
              <a:rPr lang="en-US" sz="3100" b="1" dirty="0"/>
              <a:t>van der Waals attractions.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sz="3100" dirty="0"/>
              <a:t>van der Waals attractions are weaker intermolecular attractive forces while chemical bonds are stronger intramolecular forces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A8BFB9-562B-44C0-ADFF-2174188C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70" y="4019550"/>
            <a:ext cx="827543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Ionic substances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87182"/>
          </a:xfrm>
        </p:spPr>
        <p:txBody>
          <a:bodyPr>
            <a:noAutofit/>
          </a:bodyPr>
          <a:lstStyle/>
          <a:p>
            <a:pPr marL="347472" indent="-347472"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The forces between ions in ionic compounds are comparable to chemical bonds, and much stronger than dipole or London dispersion forces.</a:t>
            </a:r>
          </a:p>
          <a:p>
            <a:pPr marL="347472" indent="-347472"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For this reason, ionic substances tend to have similar physical properties. Ionic substances are usually brittle and hard.</a:t>
            </a:r>
          </a:p>
          <a:p>
            <a:pPr marL="347472" lvl="1" indent="-347472"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Ionic substances form crystalline solids.</a:t>
            </a:r>
          </a:p>
          <a:p>
            <a:pPr marL="347472" lvl="1" indent="-347472"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Ionic substances are solid at room temperature and have very high melting points.</a:t>
            </a:r>
          </a:p>
          <a:p>
            <a:pPr marL="347472" lvl="1" indent="-347472">
              <a:lnSpc>
                <a:spcPct val="90000"/>
              </a:lnSpc>
              <a:spcBef>
                <a:spcPts val="768"/>
              </a:spcBef>
            </a:pPr>
            <a:r>
              <a:rPr lang="en-US" sz="3000" dirty="0"/>
              <a:t>Ionic substances become conductive when melted or dissolved in water or other polar solvents.</a:t>
            </a:r>
          </a:p>
        </p:txBody>
      </p:sp>
    </p:spTree>
    <p:extLst>
      <p:ext uri="{BB962C8B-B14F-4D97-AF65-F5344CB8AC3E}">
        <p14:creationId xmlns:p14="http://schemas.microsoft.com/office/powerpoint/2010/main" val="39568847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Macintosh PowerPoint</Application>
  <PresentationFormat>On-screen Show (4:3)</PresentationFormat>
  <Paragraphs>76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Gill Sans MT</vt:lpstr>
      <vt:lpstr>Parcel</vt:lpstr>
      <vt:lpstr>PowerPoint Presentation</vt:lpstr>
      <vt:lpstr>Chapter 6 Section 5:  Molecular Geometry</vt:lpstr>
      <vt:lpstr>ESSENTIAL QUESTIONS</vt:lpstr>
      <vt:lpstr>Intermolecular forces</vt:lpstr>
      <vt:lpstr>Water and hydrogen bonding</vt:lpstr>
      <vt:lpstr>Polar substances</vt:lpstr>
      <vt:lpstr>Polarity and boiling point</vt:lpstr>
      <vt:lpstr>Van der Waals attractions</vt:lpstr>
      <vt:lpstr>Ionic substances</vt:lpstr>
      <vt:lpstr>Sodium chloride</vt:lpstr>
      <vt:lpstr>Network covalent substances</vt:lpstr>
      <vt:lpstr>Metals and alloys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2</cp:revision>
  <dcterms:created xsi:type="dcterms:W3CDTF">2020-05-13T14:37:32Z</dcterms:created>
  <dcterms:modified xsi:type="dcterms:W3CDTF">2020-07-22T20:01:17Z</dcterms:modified>
</cp:coreProperties>
</file>